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8" r:id="rId6"/>
    <p:sldId id="257" r:id="rId7"/>
    <p:sldId id="258" r:id="rId8"/>
    <p:sldId id="279" r:id="rId9"/>
    <p:sldId id="280" r:id="rId10"/>
    <p:sldId id="282" r:id="rId11"/>
    <p:sldId id="281" r:id="rId12"/>
    <p:sldId id="28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6301" autoAdjust="0"/>
  </p:normalViewPr>
  <p:slideViewPr>
    <p:cSldViewPr snapToGrid="0">
      <p:cViewPr varScale="1">
        <p:scale>
          <a:sx n="122" d="100"/>
          <a:sy n="122" d="100"/>
        </p:scale>
        <p:origin x="592" y="20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2/22/26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2/22/26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D52F4-F593-FECD-96F3-FB16D666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statisztika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53</TotalTime>
  <Words>221</Words>
  <Application>Microsoft Macintosh PowerPoint</Application>
  <PresentationFormat>Widescreen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Bootstrap grid</vt:lpstr>
      <vt:lpstr>CAROUSEL</vt:lpstr>
      <vt:lpstr>főoldal</vt:lpstr>
      <vt:lpstr>KVÍZ</vt:lpstr>
      <vt:lpstr>statisztika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3</cp:revision>
  <dcterms:created xsi:type="dcterms:W3CDTF">2026-02-22T19:30:47Z</dcterms:created>
  <dcterms:modified xsi:type="dcterms:W3CDTF">2026-02-22T20:24:36Z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